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1993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15F460-1AB1-47DE-AE75-558DDD7B0F26}" v="2" dt="2025-02-13T19:13:36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8"/>
  </p:normalViewPr>
  <p:slideViewPr>
    <p:cSldViewPr snapToGrid="0">
      <p:cViewPr varScale="1">
        <p:scale>
          <a:sx n="133" d="100"/>
          <a:sy n="133" d="100"/>
        </p:scale>
        <p:origin x="253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 Rower" userId="cc338e098919ad17" providerId="LiveId" clId="{9715F460-1AB1-47DE-AE75-558DDD7B0F26}"/>
    <pc:docChg chg="modSld">
      <pc:chgData name="Fran Rower" userId="cc338e098919ad17" providerId="LiveId" clId="{9715F460-1AB1-47DE-AE75-558DDD7B0F26}" dt="2025-02-13T19:13:49.603" v="10" actId="14100"/>
      <pc:docMkLst>
        <pc:docMk/>
      </pc:docMkLst>
      <pc:sldChg chg="addSp delSp modSp mod">
        <pc:chgData name="Fran Rower" userId="cc338e098919ad17" providerId="LiveId" clId="{9715F460-1AB1-47DE-AE75-558DDD7B0F26}" dt="2025-02-13T19:13:49.603" v="10" actId="14100"/>
        <pc:sldMkLst>
          <pc:docMk/>
          <pc:sldMk cId="4076824738" sldId="260"/>
        </pc:sldMkLst>
        <pc:spChg chg="del">
          <ac:chgData name="Fran Rower" userId="cc338e098919ad17" providerId="LiveId" clId="{9715F460-1AB1-47DE-AE75-558DDD7B0F26}" dt="2025-02-13T19:13:36.775" v="2"/>
          <ac:spMkLst>
            <pc:docMk/>
            <pc:sldMk cId="4076824738" sldId="260"/>
            <ac:spMk id="3" creationId="{1DAB51CD-F093-BA21-C993-2C01438F17EC}"/>
          </ac:spMkLst>
        </pc:spChg>
        <pc:picChg chg="add mod">
          <ac:chgData name="Fran Rower" userId="cc338e098919ad17" providerId="LiveId" clId="{9715F460-1AB1-47DE-AE75-558DDD7B0F26}" dt="2025-02-13T19:11:56.023" v="1" actId="1076"/>
          <ac:picMkLst>
            <pc:docMk/>
            <pc:sldMk cId="4076824738" sldId="260"/>
            <ac:picMk id="4" creationId="{3FD4A217-A0ED-A30A-CAFD-AFBA69F6DD10}"/>
          </ac:picMkLst>
        </pc:picChg>
        <pc:picChg chg="add mod ord">
          <ac:chgData name="Fran Rower" userId="cc338e098919ad17" providerId="LiveId" clId="{9715F460-1AB1-47DE-AE75-558DDD7B0F26}" dt="2025-02-13T19:13:49.603" v="10" actId="14100"/>
          <ac:picMkLst>
            <pc:docMk/>
            <pc:sldMk cId="4076824738" sldId="260"/>
            <ac:picMk id="6" creationId="{F69F1FCB-C286-3001-AD37-F190D4C84DB2}"/>
          </ac:picMkLst>
        </pc:picChg>
      </pc:sldChg>
    </pc:docChg>
  </pc:docChgLst>
  <pc:docChgLst>
    <pc:chgData name="Fran Rower" userId="cc338e098919ad17" providerId="LiveId" clId="{0090BBBA-4B69-46F6-85D8-FA3FC378D1E4}"/>
    <pc:docChg chg="undo custSel addSld modSld">
      <pc:chgData name="Fran Rower" userId="cc338e098919ad17" providerId="LiveId" clId="{0090BBBA-4B69-46F6-85D8-FA3FC378D1E4}" dt="2025-02-05T02:18:43.663" v="13" actId="1076"/>
      <pc:docMkLst>
        <pc:docMk/>
      </pc:docMkLst>
      <pc:sldChg chg="addSp delSp modSp new mod setBg">
        <pc:chgData name="Fran Rower" userId="cc338e098919ad17" providerId="LiveId" clId="{0090BBBA-4B69-46F6-85D8-FA3FC378D1E4}" dt="2025-02-05T02:18:43.663" v="13" actId="1076"/>
        <pc:sldMkLst>
          <pc:docMk/>
          <pc:sldMk cId="1164326576" sldId="259"/>
        </pc:sldMkLst>
        <pc:picChg chg="add mod ord">
          <ac:chgData name="Fran Rower" userId="cc338e098919ad17" providerId="LiveId" clId="{0090BBBA-4B69-46F6-85D8-FA3FC378D1E4}" dt="2025-02-05T02:18:43.663" v="13" actId="1076"/>
          <ac:picMkLst>
            <pc:docMk/>
            <pc:sldMk cId="1164326576" sldId="259"/>
            <ac:picMk id="4" creationId="{0354FBBE-0772-C232-6C9D-EA379834736A}"/>
          </ac:picMkLst>
        </pc:picChg>
        <pc:picChg chg="add mod">
          <ac:chgData name="Fran Rower" userId="cc338e098919ad17" providerId="LiveId" clId="{0090BBBA-4B69-46F6-85D8-FA3FC378D1E4}" dt="2025-02-05T02:18:35.195" v="9" actId="26606"/>
          <ac:picMkLst>
            <pc:docMk/>
            <pc:sldMk cId="1164326576" sldId="259"/>
            <ac:picMk id="5" creationId="{227E590D-FA6C-C219-F28F-A2C0088828E6}"/>
          </ac:picMkLst>
        </pc:picChg>
        <pc:picChg chg="add mod">
          <ac:chgData name="Fran Rower" userId="cc338e098919ad17" providerId="LiveId" clId="{0090BBBA-4B69-46F6-85D8-FA3FC378D1E4}" dt="2025-02-05T02:18:39.648" v="11" actId="1076"/>
          <ac:picMkLst>
            <pc:docMk/>
            <pc:sldMk cId="1164326576" sldId="259"/>
            <ac:picMk id="6" creationId="{BB1D729A-81D6-C680-4C06-EB2F94FAC230}"/>
          </ac:picMkLst>
        </pc:picChg>
      </pc:sldChg>
      <pc:sldChg chg="new">
        <pc:chgData name="Fran Rower" userId="cc338e098919ad17" providerId="LiveId" clId="{0090BBBA-4B69-46F6-85D8-FA3FC378D1E4}" dt="2025-02-05T02:18:10.628" v="1" actId="680"/>
        <pc:sldMkLst>
          <pc:docMk/>
          <pc:sldMk cId="4076824738" sldId="260"/>
        </pc:sldMkLst>
      </pc:sldChg>
      <pc:sldChg chg="delSp new mod">
        <pc:chgData name="Fran Rower" userId="cc338e098919ad17" providerId="LiveId" clId="{0090BBBA-4B69-46F6-85D8-FA3FC378D1E4}" dt="2025-02-05T02:18:15.521" v="4" actId="478"/>
        <pc:sldMkLst>
          <pc:docMk/>
          <pc:sldMk cId="235137412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92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4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89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40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82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66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4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1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68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563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23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0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05864D-64EE-F945-8D4A-FDEB280B8F45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D80678-1675-F440-9C7D-5B99237BD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4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4D7E14-01CA-DB99-9161-C495BB60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13395">
            <a:off x="520069" y="1191998"/>
            <a:ext cx="3593567" cy="5089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23F0E-485D-0E88-1987-EF2A8950C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85" y="836322"/>
            <a:ext cx="3597670" cy="511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110E5-D881-D0F9-0635-3EBF241AB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5392">
            <a:off x="3540896" y="833808"/>
            <a:ext cx="3597670" cy="51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1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6338F-7D64-48F7-C631-74C66B05E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199313" cy="2235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6678A-E751-3BD9-6941-0122E50E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815"/>
          <a:stretch/>
        </p:blipFill>
        <p:spPr>
          <a:xfrm>
            <a:off x="-16124" y="2235402"/>
            <a:ext cx="7215437" cy="2128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CBEF8-881A-3966-91B6-3A5CB656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24" y="4363655"/>
            <a:ext cx="7199313" cy="22351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F35B63-A4EF-D4D7-D842-BA9EEC7E3646}"/>
              </a:ext>
            </a:extLst>
          </p:cNvPr>
          <p:cNvSpPr/>
          <p:nvPr/>
        </p:nvSpPr>
        <p:spPr>
          <a:xfrm>
            <a:off x="16124" y="4363655"/>
            <a:ext cx="4648473" cy="60025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4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197512" cy="719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87133222-25A4-FE08-1F2A-CC618DBD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22" r="-2" b="31897"/>
          <a:stretch/>
        </p:blipFill>
        <p:spPr>
          <a:xfrm>
            <a:off x="112834" y="180261"/>
            <a:ext cx="4613173" cy="390978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297D510-B227-4EF6-1DB6-6A1AE25F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49" r="5" b="24883"/>
          <a:stretch/>
        </p:blipFill>
        <p:spPr>
          <a:xfrm>
            <a:off x="4839694" y="177677"/>
            <a:ext cx="2259653" cy="2168991"/>
          </a:xfrm>
          <a:prstGeom prst="rect">
            <a:avLst/>
          </a:prstGeom>
        </p:spPr>
      </p:pic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1EF1C3F-A36E-73AD-D125-DD333FAC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" b="15789"/>
          <a:stretch/>
        </p:blipFill>
        <p:spPr>
          <a:xfrm>
            <a:off x="112835" y="4273376"/>
            <a:ext cx="2249014" cy="2754696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B783E69-4783-BEE6-4E43-4E1BB4A628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128"/>
          <a:stretch/>
        </p:blipFill>
        <p:spPr>
          <a:xfrm>
            <a:off x="2471590" y="4277291"/>
            <a:ext cx="2252255" cy="2734770"/>
          </a:xfrm>
          <a:prstGeom prst="rect">
            <a:avLst/>
          </a:prstGeom>
        </p:spPr>
      </p:pic>
      <p:pic>
        <p:nvPicPr>
          <p:cNvPr id="8" name="Picture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80633FD-45B2-640B-41FF-EBA71CE231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938" r="-3" b="25150"/>
          <a:stretch/>
        </p:blipFill>
        <p:spPr>
          <a:xfrm>
            <a:off x="4829917" y="2510923"/>
            <a:ext cx="2259653" cy="2175431"/>
          </a:xfrm>
          <a:prstGeom prst="rect">
            <a:avLst/>
          </a:prstGeom>
        </p:spPr>
      </p:pic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AB993A7-D9B9-F893-A838-03BD275A88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729" r="-2" b="29014"/>
          <a:stretch/>
        </p:blipFill>
        <p:spPr>
          <a:xfrm>
            <a:off x="4838510" y="4850605"/>
            <a:ext cx="2259653" cy="21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6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4FBBE-0772-C232-6C9D-EA379834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5826" y="635944"/>
            <a:ext cx="3593567" cy="5089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E590D-FA6C-C219-F28F-A2C00888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85" y="836322"/>
            <a:ext cx="3597670" cy="511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D729A-81D6-C680-4C06-EB2F94FAC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78" y="836322"/>
            <a:ext cx="3597670" cy="51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87B0-7516-DF80-61C8-60E55781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4A217-A0ED-A30A-CAFD-AFBA69F6D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73" y="1267191"/>
            <a:ext cx="3597670" cy="5115438"/>
          </a:xfrm>
          <a:prstGeom prst="rect">
            <a:avLst/>
          </a:prstGeom>
        </p:spPr>
      </p:pic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9F1FCB-C286-3001-AD37-F190D4C84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1473" y="1267191"/>
            <a:ext cx="3619130" cy="5115438"/>
          </a:xfrm>
        </p:spPr>
      </p:pic>
    </p:spTree>
    <p:extLst>
      <p:ext uri="{BB962C8B-B14F-4D97-AF65-F5344CB8AC3E}">
        <p14:creationId xmlns:p14="http://schemas.microsoft.com/office/powerpoint/2010/main" val="407682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3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Gomez Medina</dc:creator>
  <cp:lastModifiedBy>Fran Rower</cp:lastModifiedBy>
  <cp:revision>1</cp:revision>
  <dcterms:created xsi:type="dcterms:W3CDTF">2025-02-04T21:23:37Z</dcterms:created>
  <dcterms:modified xsi:type="dcterms:W3CDTF">2025-02-13T19:13:55Z</dcterms:modified>
</cp:coreProperties>
</file>